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Sensa Sans" charset="1" panose="000005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6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34433" y="502493"/>
            <a:ext cx="17629946" cy="9643194"/>
            <a:chOff x="0" y="0"/>
            <a:chExt cx="4643278" cy="25397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43278" cy="2539771"/>
            </a:xfrm>
            <a:custGeom>
              <a:avLst/>
              <a:gdLst/>
              <a:ahLst/>
              <a:cxnLst/>
              <a:rect r="r" b="b" t="t" l="l"/>
              <a:pathLst>
                <a:path h="2539771" w="4643278">
                  <a:moveTo>
                    <a:pt x="22396" y="0"/>
                  </a:moveTo>
                  <a:lnTo>
                    <a:pt x="4620882" y="0"/>
                  </a:lnTo>
                  <a:cubicBezTo>
                    <a:pt x="4626822" y="0"/>
                    <a:pt x="4632518" y="2360"/>
                    <a:pt x="4636718" y="6560"/>
                  </a:cubicBezTo>
                  <a:cubicBezTo>
                    <a:pt x="4640918" y="10760"/>
                    <a:pt x="4643278" y="16456"/>
                    <a:pt x="4643278" y="22396"/>
                  </a:cubicBezTo>
                  <a:lnTo>
                    <a:pt x="4643278" y="2517375"/>
                  </a:lnTo>
                  <a:cubicBezTo>
                    <a:pt x="4643278" y="2523315"/>
                    <a:pt x="4640918" y="2529012"/>
                    <a:pt x="4636718" y="2533211"/>
                  </a:cubicBezTo>
                  <a:cubicBezTo>
                    <a:pt x="4632518" y="2537412"/>
                    <a:pt x="4626822" y="2539771"/>
                    <a:pt x="4620882" y="2539771"/>
                  </a:cubicBezTo>
                  <a:lnTo>
                    <a:pt x="22396" y="2539771"/>
                  </a:lnTo>
                  <a:cubicBezTo>
                    <a:pt x="16456" y="2539771"/>
                    <a:pt x="10760" y="2537412"/>
                    <a:pt x="6560" y="2533211"/>
                  </a:cubicBezTo>
                  <a:cubicBezTo>
                    <a:pt x="2360" y="2529012"/>
                    <a:pt x="0" y="2523315"/>
                    <a:pt x="0" y="2517375"/>
                  </a:cubicBezTo>
                  <a:lnTo>
                    <a:pt x="0" y="22396"/>
                  </a:lnTo>
                  <a:cubicBezTo>
                    <a:pt x="0" y="16456"/>
                    <a:pt x="2360" y="10760"/>
                    <a:pt x="6560" y="6560"/>
                  </a:cubicBezTo>
                  <a:cubicBezTo>
                    <a:pt x="10760" y="2360"/>
                    <a:pt x="16456" y="0"/>
                    <a:pt x="22396" y="0"/>
                  </a:cubicBezTo>
                  <a:close/>
                </a:path>
              </a:pathLst>
            </a:custGeom>
            <a:solidFill>
              <a:srgbClr val="3C4676"/>
            </a:solidFill>
            <a:ln w="95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643278" cy="2577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257574" y="3816309"/>
            <a:ext cx="4713554" cy="4713554"/>
          </a:xfrm>
          <a:custGeom>
            <a:avLst/>
            <a:gdLst/>
            <a:ahLst/>
            <a:cxnLst/>
            <a:rect r="r" b="b" t="t" l="l"/>
            <a:pathLst>
              <a:path h="4713554" w="4713554">
                <a:moveTo>
                  <a:pt x="0" y="0"/>
                </a:moveTo>
                <a:lnTo>
                  <a:pt x="4713555" y="0"/>
                </a:lnTo>
                <a:lnTo>
                  <a:pt x="4713555" y="4713555"/>
                </a:lnTo>
                <a:lnTo>
                  <a:pt x="0" y="47135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w="38100" cap="sq">
            <a:solidFill>
              <a:srgbClr val="BFB6AD"/>
            </a:solidFill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1194453" y="3844279"/>
            <a:ext cx="4685585" cy="4685585"/>
          </a:xfrm>
          <a:custGeom>
            <a:avLst/>
            <a:gdLst/>
            <a:ahLst/>
            <a:cxnLst/>
            <a:rect r="r" b="b" t="t" l="l"/>
            <a:pathLst>
              <a:path h="4685585" w="4685585">
                <a:moveTo>
                  <a:pt x="0" y="0"/>
                </a:moveTo>
                <a:lnTo>
                  <a:pt x="4685585" y="0"/>
                </a:lnTo>
                <a:lnTo>
                  <a:pt x="4685585" y="4685585"/>
                </a:lnTo>
                <a:lnTo>
                  <a:pt x="0" y="46855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w="38100" cap="sq">
            <a:solidFill>
              <a:srgbClr val="BFB6AD"/>
            </a:solidFill>
            <a:prstDash val="solid"/>
            <a:miter/>
          </a:ln>
        </p:spPr>
      </p:sp>
      <p:sp>
        <p:nvSpPr>
          <p:cNvPr name="TextBox 7" id="7"/>
          <p:cNvSpPr txBox="true"/>
          <p:nvPr/>
        </p:nvSpPr>
        <p:spPr>
          <a:xfrm rot="0">
            <a:off x="1077161" y="634320"/>
            <a:ext cx="16230600" cy="123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FFFFFF"/>
                </a:solidFill>
                <a:latin typeface="Sensa Sans"/>
                <a:ea typeface="Sensa Sans"/>
                <a:cs typeface="Sensa Sans"/>
                <a:sym typeface="Sensa Sans"/>
              </a:rPr>
              <a:t>Marcus Reyes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17051" y="1882095"/>
            <a:ext cx="17253898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4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Sensa Sans"/>
                <a:ea typeface="Sensa Sans"/>
                <a:cs typeface="Sensa Sans"/>
                <a:sym typeface="Sensa Sans"/>
              </a:rPr>
              <a:t>Manager, VantriG Industries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231392" y="2634929"/>
            <a:ext cx="11825216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4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Sensa Sans"/>
                <a:ea typeface="Sensa Sans"/>
                <a:cs typeface="Sensa Sans"/>
                <a:sym typeface="Sensa Sans"/>
              </a:rPr>
              <a:t>Superpower: Operations Guru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568510" y="8444139"/>
            <a:ext cx="7937471" cy="1550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Sensa Sans"/>
                <a:ea typeface="Sensa Sans"/>
                <a:cs typeface="Sensa Sans"/>
                <a:sym typeface="Sensa Sans"/>
              </a:rPr>
              <a:t>Wife: Monica</a:t>
            </a:r>
          </a:p>
          <a:p>
            <a:pPr algn="ctr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Sensa Sans"/>
                <a:ea typeface="Sensa Sans"/>
                <a:cs typeface="Sensa Sans"/>
                <a:sym typeface="Sensa Sans"/>
              </a:rPr>
              <a:t>Twins, age 8: Lilly &amp; Jackson</a:t>
            </a:r>
          </a:p>
          <a:p>
            <a:pPr algn="ctr" marL="0" indent="0" lvl="0">
              <a:lnSpc>
                <a:spcPts val="419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Sensa Sans"/>
                <a:ea typeface="Sensa Sans"/>
                <a:cs typeface="Sensa Sans"/>
                <a:sym typeface="Sensa Sans"/>
              </a:rPr>
              <a:t>Dogs: Millie &amp; MArley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40804" y="8548914"/>
            <a:ext cx="7947095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19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Sensa Sans"/>
                <a:ea typeface="Sensa Sans"/>
                <a:cs typeface="Sensa Sans"/>
                <a:sym typeface="Sensa Sans"/>
              </a:rPr>
              <a:t>Employee of the Year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DAHO0T_vufk</dc:identifier>
  <dcterms:modified xsi:type="dcterms:W3CDTF">2011-08-01T06:04:30Z</dcterms:modified>
  <cp:revision>1</cp:revision>
  <dc:title>Example Intro Slide</dc:title>
</cp:coreProperties>
</file>