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Open Sans" panose="020B0606030504020204" pitchFamily="34" charset="0"/>
      <p:regular r:id="rId3"/>
    </p:embeddedFont>
    <p:embeddedFont>
      <p:font typeface="Open Sans Bold" panose="020B0806030504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96905" y="4260275"/>
            <a:ext cx="7947095" cy="4473806"/>
            <a:chOff x="0" y="0"/>
            <a:chExt cx="10596126" cy="5965075"/>
          </a:xfrm>
        </p:grpSpPr>
        <p:pic>
          <p:nvPicPr>
            <p:cNvPr id="3" name="Picture 3"/>
            <p:cNvPicPr>
              <a:picLocks noChangeAspect="1"/>
            </p:cNvPicPr>
            <p:nvPr/>
          </p:nvPicPr>
          <p:blipFill>
            <a:blip r:embed="rId2"/>
            <a:srcRect l="15387" r="15387"/>
            <a:stretch>
              <a:fillRect/>
            </a:stretch>
          </p:blipFill>
          <p:spPr>
            <a:xfrm>
              <a:off x="0" y="0"/>
              <a:ext cx="10596126" cy="5965075"/>
            </a:xfrm>
            <a:prstGeom prst="rect">
              <a:avLst/>
            </a:prstGeom>
          </p:spPr>
        </p:pic>
      </p:grpSp>
      <p:grpSp>
        <p:nvGrpSpPr>
          <p:cNvPr id="4" name="Group 4"/>
          <p:cNvGrpSpPr/>
          <p:nvPr/>
        </p:nvGrpSpPr>
        <p:grpSpPr>
          <a:xfrm>
            <a:off x="9321829" y="4260275"/>
            <a:ext cx="7947095" cy="4473806"/>
            <a:chOff x="0" y="0"/>
            <a:chExt cx="10596126" cy="5965075"/>
          </a:xfrm>
        </p:grpSpPr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2"/>
            <a:srcRect l="15387" r="15387"/>
            <a:stretch>
              <a:fillRect/>
            </a:stretch>
          </p:blipFill>
          <p:spPr>
            <a:xfrm>
              <a:off x="0" y="0"/>
              <a:ext cx="10596126" cy="5965075"/>
            </a:xfrm>
            <a:prstGeom prst="rect">
              <a:avLst/>
            </a:prstGeom>
          </p:spPr>
        </p:pic>
      </p:grpSp>
      <p:sp>
        <p:nvSpPr>
          <p:cNvPr id="6" name="TextBox 6"/>
          <p:cNvSpPr txBox="1"/>
          <p:nvPr/>
        </p:nvSpPr>
        <p:spPr>
          <a:xfrm>
            <a:off x="1038324" y="1028700"/>
            <a:ext cx="16230600" cy="1219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9600"/>
              </a:lnSpc>
              <a:spcBef>
                <a:spcPct val="0"/>
              </a:spcBef>
            </a:pPr>
            <a:r>
              <a:rPr lang="en-US" sz="80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Name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983418" y="2171700"/>
            <a:ext cx="4340412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Organization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7516731" y="3233480"/>
            <a:ext cx="3254537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Your Superpower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1467711" y="8734081"/>
            <a:ext cx="3655330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en-US" sz="2799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Family/Friends/Pets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983418" y="2701985"/>
            <a:ext cx="4340412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en-US" sz="27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Title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475325" y="8764904"/>
            <a:ext cx="5041406" cy="4933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199"/>
              </a:lnSpc>
              <a:spcBef>
                <a:spcPct val="0"/>
              </a:spcBef>
            </a:pPr>
            <a:r>
              <a:rPr lang="en-US" sz="2799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Professional Accomplishment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 Class of 2025 Intro Slide</dc:title>
  <dc:creator>Angie Cirone</dc:creator>
  <cp:lastModifiedBy>Angie Cirone</cp:lastModifiedBy>
  <cp:revision>2</cp:revision>
  <dcterms:created xsi:type="dcterms:W3CDTF">2006-08-16T00:00:00Z</dcterms:created>
  <dcterms:modified xsi:type="dcterms:W3CDTF">2024-08-07T17:42:44Z</dcterms:modified>
  <dc:identifier>DAGNGkXkl5w</dc:identifier>
</cp:coreProperties>
</file>